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8" name="Рисунок 37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9" name="Рисунок 38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7" name="Рисунок 76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78" name="Рисунок 77"/>
          <p:cNvPicPr/>
          <p:nvPr/>
        </p:nvPicPr>
        <p:blipFill>
          <a:blip r:embed="rId2" cstate="print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BA330-2568-4E58-BEC3-57F6A7CBDA33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0A2D-BC51-4FFC-A7B2-97F2A25895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/>
          </a:p>
          <a:p>
            <a:pPr marL="1600200" lvl="3" indent="-228240">
              <a:lnSpc>
                <a:spcPct val="100000"/>
              </a:lnSpc>
              <a:buFont typeface="Arial"/>
              <a:buChar char="–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/>
          </a:p>
          <a:p>
            <a:pPr marL="2057400" lvl="4" indent="-228240">
              <a:lnSpc>
                <a:spcPct val="100000"/>
              </a:lnSpc>
              <a:buFont typeface="Arial"/>
              <a:buChar char="»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8.12.20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0C56313A-808C-4623-BBF0-FE7432C14889}" type="slidenum">
              <a:rPr lang="ru-RU" sz="120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685800" y="476640"/>
            <a:ext cx="7772040" cy="4608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Математические методы в психологии. Компьютерные технологии обработки эмпирических данных</a:t>
            </a:r>
            <a:endParaRPr/>
          </a:p>
        </p:txBody>
      </p:sp>
      <p:sp>
        <p:nvSpPr>
          <p:cNvPr id="80" name="TextShape 2"/>
          <p:cNvSpPr txBox="1"/>
          <p:nvPr/>
        </p:nvSpPr>
        <p:spPr>
          <a:xfrm>
            <a:off x="1371600" y="4077000"/>
            <a:ext cx="6400440" cy="156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just"/>
            <a:r>
              <a:rPr lang="ru-RU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Направления: 37.03.01 Психология; 37.05.02.Психология служебной </a:t>
            </a:r>
            <a:r>
              <a:rPr lang="ru-RU" b="1" strike="noStrike" spc="-1" dirty="0" smtClean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44.04.02 Психолого-педагогическое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образование, Магистерская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«Психолого-педагогическое сопровождение субъектов образовательного процесса»</a:t>
            </a:r>
          </a:p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Парфенова Надежда Борисовна, </a:t>
            </a:r>
            <a:r>
              <a:rPr lang="ru-RU" sz="2800" b="1" strike="noStrike" spc="-1" dirty="0" err="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канд.психол.наук</a:t>
            </a:r>
            <a:r>
              <a:rPr lang="ru-RU" sz="2800" b="1" strike="noStrike" spc="-1" dirty="0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доцент</a:t>
            </a:r>
            <a:endParaRPr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10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01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10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7. Возвращаемся (слайд 5), задаем Диаграммы – Гистограммы-Показать на гистограмме нормальную кривую – Продолжить - ОК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10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06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10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8.В выводах получили: 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1)Таблица Статистики, в которой представлены заданные статистики. Проверяем выраженность асимметрии и эксцесса ( делим показатель асимметрии на ошибку асимметрии; показатель эксцесса на ошибку эксцесса, если больше 3, значит выражены и распределение переменной отличается от нормального, напр. По переменной ПМ выражена и асимметрия и эксцесс, что наглядно представлено на диаграмме; по переменной ПИ – асимметрия.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2) Диаграммы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3) Частотная таблица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1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11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11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14" name="Picture 2"/>
          <p:cNvPicPr/>
          <p:nvPr/>
        </p:nvPicPr>
        <p:blipFill>
          <a:blip r:embed="rId2" cstate="print"/>
          <a:stretch/>
        </p:blipFill>
        <p:spPr>
          <a:xfrm>
            <a:off x="2000160" y="0"/>
            <a:ext cx="514332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17" name="Picture 2"/>
          <p:cNvPicPr/>
          <p:nvPr/>
        </p:nvPicPr>
        <p:blipFill>
          <a:blip r:embed="rId2" cstate="print"/>
          <a:stretch/>
        </p:blipFill>
        <p:spPr>
          <a:xfrm>
            <a:off x="2000160" y="0"/>
            <a:ext cx="514332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457200" y="274680"/>
            <a:ext cx="8229240" cy="633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Распределение испытуемых (в %) по уровням формально-динамических свойств индивидуальности
</a:t>
            </a:r>
            <a:endParaRPr/>
          </a:p>
        </p:txBody>
      </p:sp>
      <p:sp>
        <p:nvSpPr>
          <p:cNvPr id="11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120" name="Рисунок 3"/>
          <p:cNvPicPr/>
          <p:nvPr/>
        </p:nvPicPr>
        <p:blipFill>
          <a:blip r:embed="rId2" cstate="print"/>
          <a:stretch/>
        </p:blipFill>
        <p:spPr>
          <a:xfrm>
            <a:off x="1763640" y="1196640"/>
            <a:ext cx="6131520" cy="388800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457200" y="274680"/>
            <a:ext cx="8229240" cy="84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Интерпретация</a:t>
            </a:r>
            <a:endParaRPr/>
          </a:p>
        </p:txBody>
      </p:sp>
      <p:sp>
        <p:nvSpPr>
          <p:cNvPr id="122" name="TextShape 2"/>
          <p:cNvSpPr txBox="1"/>
          <p:nvPr/>
        </p:nvSpPr>
        <p:spPr>
          <a:xfrm>
            <a:off x="457200" y="1412640"/>
            <a:ext cx="8229240" cy="4713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Из рисунка   видно, что у большей части испытуемых (от 51% до 70%) конкретные показатели активности находятся в средней зоне; у достаточно большой подгруппы испытуемых (от 35% до 40%) показатели коммуникативной </a:t>
            </a: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эргичности</a:t>
            </a: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, психомоторной и коммуникативной скорости находятся в зоне высоких значений, и, наконец, имеются подгруппы испытуемых (от 28% до 38%), у которых показатели коммуникативной и психомоторной эмоциональности соответственно находятся в зоне низких значений.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Контрольные задания</a:t>
            </a:r>
            <a:endParaRPr/>
          </a:p>
        </p:txBody>
      </p:sp>
      <p:sp>
        <p:nvSpPr>
          <p:cNvPr id="1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1. По данным эмпирического исследования ( таблица данных)  провести анализ распределения переменных .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2. Определить соответствие ( или приближение)  распределения значений переменных нормальному распределению.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3. Определить параметры переменных.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Провести интерпретацию: а) как часто встречаются те или иные значения выбранной для анализа переменной; б) как распределены испытуемые данной группы по значениям переменной; в) насколько типичны или нетипичны определенные значения переменной для данной группы испытуемых.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457200" y="274680"/>
            <a:ext cx="8229240" cy="633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Введение</a:t>
            </a:r>
            <a:endParaRPr/>
          </a:p>
        </p:txBody>
      </p:sp>
      <p:sp>
        <p:nvSpPr>
          <p:cNvPr id="82" name="TextShape 2"/>
          <p:cNvSpPr txBox="1"/>
          <p:nvPr/>
        </p:nvSpPr>
        <p:spPr>
          <a:xfrm>
            <a:off x="0" y="1052640"/>
            <a:ext cx="9143640" cy="5073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«Математические методы в психологии», используют один из самых популярных статистических пакетов — SPSS for Windows. Этот мощный и в то же время гибкий инструмент специально создан для того, чтобы обеспечить потребность психологов в современном программном обеспечении статистического анализа данных.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Приобретенные в ходе выполнения практических работ навыки окажутся полезными не только при обработке  данных в других учебных курсах (экспериментальной психологии, общем психологическом практикуме, психодиагностике и т.д.), подготовке курсовых и дипломных работ, но и  впоследствии — в  будущей исследовательской и практической деятельности.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 современном этапе развития компьютерных методов обработки данных психологам нет необходимости углубляться в вычислительные сложности математико-статистических процедур для применения их на практике, вычисление выполняет компьютер, снабженный необходимыми программами. Однако, прежде чем применять компьютерные методы обработки данных, психолог должен владеть основами математической статистики. В этом вам помогут прекрасные учебные пособия  для психологов Е.В.Сидоренко, Г.В.Суходольского, А.Н.Гусева, А.Д.Наследова и др.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457200" y="274680"/>
            <a:ext cx="8229240" cy="84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Статистический пакет SPSS для обработки эмпирических данных психологических исследований
</a:t>
            </a:r>
            <a:endParaRPr/>
          </a:p>
        </p:txBody>
      </p:sp>
      <p:sp>
        <p:nvSpPr>
          <p:cNvPr id="84" name="TextShape 2"/>
          <p:cNvSpPr txBox="1"/>
          <p:nvPr/>
        </p:nvSpPr>
        <p:spPr>
          <a:xfrm>
            <a:off x="0" y="1052640"/>
            <a:ext cx="9143640" cy="52563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Пакет SPSS (аббревиатура SPSS расшифровывается как «Statictical Package for Social Scientists») обладает: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богатством и гибкостью средств управления данными, методами их статистического анализа и графического представления; возможностью использования результатов (текста и графики) в других приложениях Windows позволяет легко создавать профессиональные отчеты. 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Другой особенностью пакета является его ориентация одновременно на два типа взаимодействия с пользователем: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интерфейс на базе меню и диалоговых окон;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интерфейс на базе специального языка команд — </a:t>
            </a:r>
            <a:r>
              <a:rPr lang="ru-RU" sz="34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языка анализа данных</a:t>
            </a: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.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ru-RU" sz="3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В качестве примера  -ь </a:t>
            </a: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Анализ структурно-уровневых характеристик индивидуально-личностной активности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457200" y="274680"/>
            <a:ext cx="8229240" cy="777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7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Анализ структурно-уровневых характеристик индивидуально-личностной активности</a:t>
            </a:r>
            <a:r>
              <a:rPr lang="ru-RU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
</a:t>
            </a:r>
            <a:endParaRPr/>
          </a:p>
        </p:txBody>
      </p:sp>
      <p:sp>
        <p:nvSpPr>
          <p:cNvPr id="86" name="TextShape 2"/>
          <p:cNvSpPr txBox="1"/>
          <p:nvPr/>
        </p:nvSpPr>
        <p:spPr>
          <a:xfrm>
            <a:off x="457200" y="1052640"/>
            <a:ext cx="8229240" cy="5073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Индивидуально-личностная активность, основой которой являются формально-динамические свойства (эргичность, скорость, пластичность, эмоциональность) проявляется в таких сферах деятельности как психомоторная, коммуникативная, интеллектуальная, порождая инициативность и ответственность субъекта деятельности и общения. 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Формально – динамические характеристики активности определялись по следующим критериям: эргичность психомоторная (ЭРМ), интеллектуальная (ЭРИ) и коммуникативная (ЭРК); пластичность (П), скорость (С) и эмоциональность (Э) в трех сферах поведения: психомоторной, интеллектуальной и коммуникативной (ОФДСИ).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274680"/>
            <a:ext cx="8229240" cy="777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Описательная статистика. Компьютерная обработка.</a:t>
            </a:r>
            <a:endParaRPr/>
          </a:p>
        </p:txBody>
      </p:sp>
      <p:sp>
        <p:nvSpPr>
          <p:cNvPr id="88" name="TextShape 2"/>
          <p:cNvSpPr txBox="1"/>
          <p:nvPr/>
        </p:nvSpPr>
        <p:spPr>
          <a:xfrm>
            <a:off x="323640" y="980640"/>
            <a:ext cx="8568720" cy="5145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Цель. </a:t>
            </a: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Провести анализ одномерного распределения переменных.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Порядок работы.</a:t>
            </a: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1.Пуск  - IBM  SPSS Statictics 22.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2. Занести данные в электронную таблицу Редактора Данных (  SPSS Data Editor) в виде нескольких столбцов ( переменных) одинаковой длины (или скопировать эмпирические данные из таблицы Exsel и вставить).</a:t>
            </a: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 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3.Осуществить переименование данных (внизу таблицы – Представление данных- Представление переменных). Вместо «переменная» (Var001) пишем название переменной, напр., ЭРМ (без точек и т.п.), затем возвращаемся в Представление данных.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4. Для построения таблицы одномерного распределения эмпирических данных необходимо в главном меню выбрать последовательность команд </a:t>
            </a: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Анализ </a:t>
            </a: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- </a:t>
            </a:r>
            <a:r>
              <a:rPr lang="ru-RU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 | Описательные статистики | Частоты</a:t>
            </a:r>
            <a:r>
              <a:rPr lang="ru-RU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. На экране появится следующее окно процедуры: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9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91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457200" y="274680"/>
            <a:ext cx="8229240" cy="777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93" name="TextShape 2"/>
          <p:cNvSpPr txBox="1"/>
          <p:nvPr/>
        </p:nvSpPr>
        <p:spPr>
          <a:xfrm>
            <a:off x="457200" y="1052640"/>
            <a:ext cx="8229240" cy="5073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5.Переносим  переменные из левого диалогового окна в правое окно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sp>
        <p:nvSpPr>
          <p:cNvPr id="9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96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9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6. Задаем необходимые статистики( среднее значение, стандартное отклонение, минимум, максимум, асимметрия, стандартная ошибка асимметрии, эксцесс, стандартная ошибка эксцесса и др.).</a:t>
            </a:r>
            <a:endParaRPr/>
          </a:p>
          <a:p>
            <a:pPr marL="343080" indent="-34272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Продолжить.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757</Words>
  <Application>Microsoft Office PowerPoint</Application>
  <PresentationFormat>Экран (4:3)</PresentationFormat>
  <Paragraphs>46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DejaVu Sans</vt:lpstr>
      <vt:lpstr>StarSymbol</vt:lpstr>
      <vt:lpstr>Times New Roman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методы в психологии. Компьютерные технологии обработки эмпирических данных</dc:title>
  <dc:creator>Надежда</dc:creator>
  <cp:lastModifiedBy>Надежда</cp:lastModifiedBy>
  <cp:revision>24</cp:revision>
  <dcterms:created xsi:type="dcterms:W3CDTF">2020-11-15T08:23:04Z</dcterms:created>
  <dcterms:modified xsi:type="dcterms:W3CDTF">2021-01-25T05:47:23Z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